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9AA5"/>
    <a:srgbClr val="ABB5BD"/>
    <a:srgbClr val="A1B1AD"/>
    <a:srgbClr val="C6CDD2"/>
    <a:srgbClr val="CCCCFF"/>
    <a:srgbClr val="99CCFF"/>
    <a:srgbClr val="6699FF"/>
    <a:srgbClr val="000000"/>
    <a:srgbClr val="00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9" autoAdjust="0"/>
    <p:restoredTop sz="94687" autoAdjust="0"/>
  </p:normalViewPr>
  <p:slideViewPr>
    <p:cSldViewPr snapToGrid="0">
      <p:cViewPr>
        <p:scale>
          <a:sx n="66" d="100"/>
          <a:sy n="66" d="100"/>
        </p:scale>
        <p:origin x="-1482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1854" y="-72"/>
      </p:cViewPr>
      <p:guideLst>
        <p:guide orient="horz" pos="2928"/>
        <p:guide pos="2208"/>
      </p:guideLst>
    </p:cSldViewPr>
  </p:notes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9179</TotalTime>
  <Words>905</Words>
  <Application>Microsoft Office PowerPoint</Application>
  <PresentationFormat>On-screen Show (4:3)</PresentationFormat>
  <Paragraphs>490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Adjacency</vt:lpstr>
      <vt:lpstr>Attrition Measurement Update Year End 2011 Developing Meaningful Trends </vt:lpstr>
      <vt:lpstr>Defining Attrition</vt:lpstr>
      <vt:lpstr>Defining Attrition</vt:lpstr>
      <vt:lpstr>Attrition Measurement Methodology</vt:lpstr>
      <vt:lpstr>Benefits of Weighted Ending RMR Method</vt:lpstr>
      <vt:lpstr>The Geography of Attrition</vt:lpstr>
      <vt:lpstr> </vt:lpstr>
      <vt:lpstr>Annual Trend Dollars of RMR*</vt:lpstr>
      <vt:lpstr>Annual Trend Dollars of RMR</vt:lpstr>
      <vt:lpstr>Annual Trend Dollars of RMR</vt:lpstr>
      <vt:lpstr>Annual Trend Dollars of RMR</vt:lpstr>
      <vt:lpstr>Attrition Update through Year End 2011</vt:lpstr>
      <vt:lpstr>Attrition Update through Year End 2011</vt:lpstr>
      <vt:lpstr>Attrition Update through Year End 2011</vt:lpstr>
      <vt:lpstr>Attrition Update through Year End 2011</vt:lpstr>
      <vt:lpstr>Impact on Attrition Measurement with Publicly Held Company Results</vt:lpstr>
      <vt:lpstr>Top Reasons for Attrition</vt:lpstr>
      <vt:lpstr>Reason Code Analysis</vt:lpstr>
      <vt:lpstr>TRG Maintains Full Confidentiality of Participant’s Figures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Minimizing Customer Attrition </dc:title>
  <dc:creator>John Brady</dc:creator>
  <cp:lastModifiedBy>JMBTRGSR</cp:lastModifiedBy>
  <cp:revision>457</cp:revision>
  <cp:lastPrinted>2012-09-27T15:09:05Z</cp:lastPrinted>
  <dcterms:created xsi:type="dcterms:W3CDTF">2002-04-10T13:59:48Z</dcterms:created>
  <dcterms:modified xsi:type="dcterms:W3CDTF">2012-09-27T15:19:45Z</dcterms:modified>
</cp:coreProperties>
</file>